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9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雲上太陽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無論是住在美麗的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躺臥在陰暗的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你抬起頭  你將會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為你我而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預備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雲上太陽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上太陽  它總不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小雨灑在臉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上太陽  它總不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 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不改變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8079573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58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雲上太陽</vt:lpstr>
      <vt:lpstr>雲上太陽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2016-08-16T18:01:37Z</dcterms:modified>
</cp:coreProperties>
</file>