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2" r:id="rId3"/>
    <p:sldId id="1561" r:id="rId4"/>
    <p:sldId id="1563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82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全然向你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當讚美的旋律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響起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的心全然向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聖靈的恩膏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的靈不再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封閉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全然向你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的輕泉如春雨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沐浴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心中的喜樂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川流不息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的音符如雪花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飄逸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中的暖流冉冉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升起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2291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全然向你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我要開口向你讚美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遠遠讚美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遠遠稱謝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116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全然向你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要欣然向你獻上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一世獻上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一世腳步不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0407911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102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全然向你 (1)</vt:lpstr>
      <vt:lpstr>全然向你 (1)</vt:lpstr>
      <vt:lpstr>全然向你 (2)</vt:lpstr>
      <vt:lpstr>全然向你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2016-08-16T18:00:06Z</dcterms:modified>
</cp:coreProperties>
</file>