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2" r:id="rId3"/>
    <p:sldId id="1561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讓讚美飛揚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在這美麗的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在一起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的愛擁抱著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的靈充滿這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讓讚美飛揚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稱謝進入祂的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讚美進入祂的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擊鼓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跳舞揚聲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有氣息都要讚美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374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讓讚美飛揚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讓讚美從四處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讓音符在空中飛舞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我們的心向神敞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9983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讓讚美飛揚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讚美從四處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音符在空中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飛舞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我們的心向神敞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2674774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14917</TotalTime>
  <Words>100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讓讚美飛揚 (1)</vt:lpstr>
      <vt:lpstr>讓讚美飛揚 (1)</vt:lpstr>
      <vt:lpstr>讓讚美飛揚 (2)</vt:lpstr>
      <vt:lpstr>讓讚美飛揚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2016-08-16T17:55:32Z</dcterms:modified>
</cp:coreProperties>
</file>