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60" r:id="rId2"/>
    <p:sldId id="1552" r:id="rId3"/>
    <p:sldId id="1561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8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把冷漠變成愛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你的眼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是否被太多美麗的事物迷惑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是否被太多紛雜的世俗綁鎖</a:t>
            </a:r>
          </a:p>
          <a:p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427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把冷漠變成愛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分些關懷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角落中受傷的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不起眼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把冷漠變成愛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基督的心為心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祂的眼看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身邊的人需要你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冷漠變成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基督的心為心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祂的眼看世界這世界需要你我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冷漠變成愛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1370227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14885</TotalTime>
  <Words>88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把冷漠變成愛</vt:lpstr>
      <vt:lpstr>把冷漠變成愛</vt:lpstr>
      <vt:lpstr>把冷漠變成愛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2016-08-16T17:03:24Z</dcterms:modified>
</cp:coreProperties>
</file>