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6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獻上自己為祭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獻上自己為祭  完全降服於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靈火熊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熊來焚燒  恩膏厚厚濕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衣襟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邁開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征戰步伐  高舉基督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旌旗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看我們為華冠  以我們為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精兵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45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獻上自己為祭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我們重建大衛倒塌的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帳幕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們起來堵住其中的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破口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重修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毀壞的祭壇  釋放被擄的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靈魂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你榮耀的國度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zh-CN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6343964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71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獻上自己為祭</vt:lpstr>
      <vt:lpstr>獻上自己為祭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2016-08-16T05:00:54Z</dcterms:modified>
</cp:coreProperties>
</file>