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2" r:id="rId2"/>
    <p:sldId id="1564" r:id="rId3"/>
    <p:sldId id="1563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58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主賜福如春雨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祢賜的福如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春雨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在其中歡欣讚美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的生命是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泉源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我心中更新不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窮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主賜福如春雨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我們張開讚美的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舉起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賜福在我們之中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4955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主賜福如春雨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讓我們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獻上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尊榮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都向主獻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主將賜下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下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如春雨降下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3241520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80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主賜福如春雨 (1)</vt:lpstr>
      <vt:lpstr>主賜福如春雨 (1)</vt:lpstr>
      <vt:lpstr>主賜福如春雨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2016-08-16T16:41:54Z</dcterms:modified>
</cp:coreProperties>
</file>