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一切歌頌讚美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歸我主我的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是配得歌頌與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一切歌頌讚美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690039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39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一切歌頌讚美</vt:lpstr>
      <vt:lpstr>一切歌頌讚美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2016-08-16T16:38:01Z</dcterms:modified>
</cp:coreProperties>
</file>