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1553" r:id="rId2"/>
    <p:sldId id="1552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4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#201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贊美上主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贊美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3490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#201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贊美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贊美上主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贊美上主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贊美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42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#201 哈利路亞</vt:lpstr>
      <vt:lpstr>#201 哈利路亞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2017-03-11T07:19:06Z</dcterms:modified>
</cp:coreProperties>
</file>