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1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9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耶穌愛你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這世界有個千年不變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就是耶穌愛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世上沒有任何的逼迫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患難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使我們與神的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愛隔絕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耶穌愛你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是否願意同為神的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兒女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讓耶穌愛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世上沒有任何的困苦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愁煩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使我們與神的愛隔絕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716092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61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耶穌愛你</vt:lpstr>
      <vt:lpstr>耶穌愛你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2016-08-16T16:35:28Z</dcterms:modified>
</cp:coreProperties>
</file>