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50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尋找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 我曾經像一隻小小飛鳥</a:t>
            </a:r>
            <a:endParaRPr lang="en-US" altLang="zh-TW" sz="6000" b="0" dirty="0" smtClean="0">
              <a:solidFill>
                <a:srgbClr val="FFFF00"/>
              </a:solidFill>
              <a:ea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飛躍在這藍天海上 </a:t>
            </a:r>
            <a:endParaRPr lang="en-US" altLang="zh-TW" sz="6000" dirty="0" smtClean="0">
              <a:solidFill>
                <a:srgbClr val="FFFF00"/>
              </a:solidFill>
              <a:ea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 我無時無刻    徬徨無助</a:t>
            </a:r>
            <a:endParaRPr lang="en-US" altLang="zh-TW" sz="6000" b="0" dirty="0" smtClean="0">
              <a:solidFill>
                <a:srgbClr val="FFFF00"/>
              </a:solidFill>
              <a:ea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 找不到可以傾訴 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8508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尋找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 我曾經像一隻小小飛鳥 </a:t>
            </a:r>
            <a:endParaRPr lang="en-US" altLang="zh-TW" sz="6000" b="0" dirty="0" smtClean="0">
              <a:solidFill>
                <a:srgbClr val="FFFF00"/>
              </a:solidFill>
              <a:ea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穿梭在這城市之中 </a:t>
            </a:r>
            <a:endParaRPr lang="en-US" altLang="zh-TW" sz="6000" dirty="0" smtClean="0">
              <a:solidFill>
                <a:srgbClr val="FFFF00"/>
              </a:solidFill>
              <a:ea typeface="DFPWeiBei-B5-AZ"/>
            </a:endParaRPr>
          </a:p>
          <a:p>
            <a:r>
              <a:rPr lang="en-US" altLang="zh-TW" sz="6000" b="0" dirty="0" smtClean="0">
                <a:solidFill>
                  <a:srgbClr val="FFFF00"/>
                </a:solidFill>
                <a:ea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我正在尋找 那慈愛雙手 </a:t>
            </a:r>
            <a:endParaRPr lang="en-US" altLang="zh-TW" sz="6000" b="0" dirty="0" smtClean="0">
              <a:solidFill>
                <a:srgbClr val="FFFF00"/>
              </a:solidFill>
              <a:ea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那就是主耶穌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3555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尋找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ea typeface="DFPWeiBei-B5-AZ"/>
              </a:rPr>
              <a:t>主啊   我要回到你身旁 </a:t>
            </a:r>
            <a:endParaRPr lang="en-US" altLang="zh-CN" sz="6000" b="0" dirty="0" smtClean="0">
              <a:solidFill>
                <a:srgbClr val="FFFF00"/>
              </a:solidFill>
              <a:ea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ea typeface="DFPWeiBei-B5-AZ"/>
              </a:rPr>
              <a:t>我要回到你身旁  </a:t>
            </a:r>
            <a:endParaRPr lang="en-US" altLang="zh-CN" sz="6000" b="0" dirty="0" smtClean="0">
              <a:solidFill>
                <a:srgbClr val="FFFF00"/>
              </a:solidFill>
              <a:ea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那慈愛雙手   正等着我 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來擁抱我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10609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尋找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 smtClean="0">
                <a:solidFill>
                  <a:srgbClr val="FFFF00"/>
                </a:solidFill>
                <a:ea typeface="DFPWeiBei-B5-AZ"/>
              </a:rPr>
              <a:t>主啊   我要回到你身旁 </a:t>
            </a:r>
            <a:endParaRPr lang="en-US" altLang="zh-CN" sz="6000" b="0" dirty="0" smtClean="0">
              <a:solidFill>
                <a:srgbClr val="FFFF00"/>
              </a:solidFill>
              <a:ea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ea typeface="DFPWeiBei-B5-AZ"/>
              </a:rPr>
              <a:t>我要回到你身旁  </a:t>
            </a:r>
            <a:endParaRPr lang="en-US" altLang="zh-CN" sz="6000" b="0" dirty="0" smtClean="0">
              <a:solidFill>
                <a:srgbClr val="FFFF00"/>
              </a:solidFill>
              <a:ea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那慈愛雙手   來擁抱我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那就是主耶穌</a:t>
            </a:r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698916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78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尋找</vt:lpstr>
      <vt:lpstr>尋找</vt:lpstr>
      <vt:lpstr>尋找</vt:lpstr>
      <vt:lpstr>尋找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2016-08-08T22:00:37Z</dcterms:modified>
</cp:coreProperties>
</file>