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2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你們要讚美耶和華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你們要讚美耶和華 </a:t>
            </a:r>
            <a:endParaRPr lang="en-US" altLang="zh-TW" sz="60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祂的聖所讚美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你們要讚美耶和華 </a:t>
            </a:r>
            <a:endParaRPr lang="en-US" altLang="zh-TW" sz="60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在祂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的穹蒼讚美祂</a:t>
            </a:r>
          </a:p>
          <a:p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712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你們要讚美耶和華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要因著祂的大能讚美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要因著祂的榮耀讚美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要因著祂的慈愛讚美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凡有氣息都要來讚美祂 </a:t>
            </a:r>
          </a:p>
        </p:txBody>
      </p:sp>
    </p:spTree>
    <p:extLst>
      <p:ext uri="{BB962C8B-B14F-4D97-AF65-F5344CB8AC3E}">
        <p14:creationId xmlns:p14="http://schemas.microsoft.com/office/powerpoint/2010/main" val="13268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你們要讚美耶和華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我們要讚美耶和華 </a:t>
            </a:r>
            <a:endParaRPr lang="en-US" altLang="zh-TW" sz="60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敞開胸懷讚美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我們要讚美耶和華 </a:t>
            </a:r>
            <a:endParaRPr lang="en-US" altLang="zh-TW" sz="60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高聲歡呼讚美祂</a:t>
            </a:r>
          </a:p>
        </p:txBody>
      </p:sp>
    </p:spTree>
    <p:extLst>
      <p:ext uri="{BB962C8B-B14F-4D97-AF65-F5344CB8AC3E}">
        <p14:creationId xmlns:p14="http://schemas.microsoft.com/office/powerpoint/2010/main" val="3725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你們要讚美耶和華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722438"/>
            <a:ext cx="12191999" cy="4525962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我們要鼓瑟彈琴讚美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我們來擊鼓跳舞讚美祂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我們用絲弦樂器讚美</a:t>
            </a:r>
            <a:r>
              <a:rPr lang="zh-TW" altLang="en-US" sz="6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祂</a:t>
            </a:r>
            <a:endParaRPr lang="zh-TW" altLang="en-US" sz="60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PWeiBei-B5-AZ"/>
                <a:ea typeface="DFPWeiBei-B5-AZ"/>
                <a:cs typeface="DFPWeiBei-B5-AZ"/>
              </a:rPr>
              <a:t>凡有氣息都要來讚美祂</a:t>
            </a:r>
          </a:p>
        </p:txBody>
      </p:sp>
    </p:spTree>
    <p:extLst>
      <p:ext uri="{BB962C8B-B14F-4D97-AF65-F5344CB8AC3E}">
        <p14:creationId xmlns:p14="http://schemas.microsoft.com/office/powerpoint/2010/main" val="783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112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你們要讚美耶和華</vt:lpstr>
      <vt:lpstr>你們要讚美耶和華</vt:lpstr>
      <vt:lpstr>你們要讚美耶和華</vt:lpstr>
      <vt:lpstr>你們要讚美耶和華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2016-08-08T19:14:27Z</dcterms:modified>
</cp:coreProperties>
</file>