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sldIdLst>
    <p:sldId id="1552" r:id="rId2"/>
    <p:sldId id="1560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710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注目看耶穌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凡勞苦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重擔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親近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必享安息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必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滿足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凡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饑渴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慕義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尋求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必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享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甘泉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必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飽足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注目看耶穌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注目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定睛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聖潔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公義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十架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注目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定睛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謙卑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親近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著祂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同步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著祂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同步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6759118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14867</TotalTime>
  <Words>58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注目看耶穌</vt:lpstr>
      <vt:lpstr>注目看耶穌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611</cp:revision>
  <dcterms:created xsi:type="dcterms:W3CDTF">2016-05-07T01:18:18Z</dcterms:created>
  <dcterms:modified xsi:type="dcterms:W3CDTF">2016-08-16T16:33:00Z</dcterms:modified>
</cp:coreProperties>
</file>