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3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#202 </a:t>
            </a:r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惟靠主耶穌的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1"/>
            <a:ext cx="10668000" cy="4721225"/>
          </a:xfrm>
          <a:noFill/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我罪怎能得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洗淨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惟靠主耶穌的寶血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我心怎能得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安全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惟靠主耶穌的寶血</a:t>
            </a:r>
          </a:p>
        </p:txBody>
      </p:sp>
    </p:spTree>
    <p:extLst>
      <p:ext uri="{BB962C8B-B14F-4D97-AF65-F5344CB8AC3E}">
        <p14:creationId xmlns:p14="http://schemas.microsoft.com/office/powerpoint/2010/main" val="199222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#202 </a:t>
            </a:r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惟靠主耶穌的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1"/>
            <a:ext cx="10896600" cy="4721225"/>
          </a:xfrm>
          <a:noFill/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主寶血當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頌揚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洗我罪免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死亡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雙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惟有主耶穌的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</a:t>
            </a:r>
          </a:p>
        </p:txBody>
      </p:sp>
    </p:spTree>
    <p:extLst>
      <p:ext uri="{BB962C8B-B14F-4D97-AF65-F5344CB8AC3E}">
        <p14:creationId xmlns:p14="http://schemas.microsoft.com/office/powerpoint/2010/main" val="189961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#202 </a:t>
            </a:r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惟靠主耶穌的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1"/>
            <a:ext cx="10668000" cy="4721225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我的刑罰怎得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惟靠主耶穌的寶血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得救是否靠得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住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惟靠主耶穌的寶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血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842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#202 </a:t>
            </a:r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惟靠主耶穌的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1"/>
            <a:ext cx="10896600" cy="4721225"/>
          </a:xfrm>
          <a:noFill/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主寶血當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頌揚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洗我罪免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死亡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雙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惟有主耶穌的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</a:t>
            </a:r>
          </a:p>
        </p:txBody>
      </p:sp>
    </p:spTree>
    <p:extLst>
      <p:ext uri="{BB962C8B-B14F-4D97-AF65-F5344CB8AC3E}">
        <p14:creationId xmlns:p14="http://schemas.microsoft.com/office/powerpoint/2010/main" val="97009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#202 </a:t>
            </a:r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惟靠主耶穌的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1"/>
            <a:ext cx="10668000" cy="4721225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我無功勞補罪過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惟靠主耶穌的寶血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一生言語都有錯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惟靠主耶穌的寶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血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1735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#202 </a:t>
            </a:r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惟靠主耶穌的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3)</a:t>
            </a:r>
            <a:endParaRPr 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1"/>
            <a:ext cx="10896600" cy="4721225"/>
          </a:xfrm>
          <a:noFill/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主寶血當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頌揚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洗我罪免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死亡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雙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惟有主耶穌的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</a:t>
            </a:r>
          </a:p>
        </p:txBody>
      </p:sp>
    </p:spTree>
    <p:extLst>
      <p:ext uri="{BB962C8B-B14F-4D97-AF65-F5344CB8AC3E}">
        <p14:creationId xmlns:p14="http://schemas.microsoft.com/office/powerpoint/2010/main" val="136810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#202 </a:t>
            </a:r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惟靠主耶穌的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1"/>
            <a:ext cx="10668000" cy="4721225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靠主寶血享平安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惟靠主耶穌的寶血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洗去困苦並愁煩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惟靠主耶穌的寶血</a:t>
            </a:r>
          </a:p>
          <a:p>
            <a:pPr algn="l"/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0972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#202 </a:t>
            </a:r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惟靠主耶穌的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4)</a:t>
            </a:r>
            <a:endParaRPr 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1"/>
            <a:ext cx="10896600" cy="4721225"/>
          </a:xfrm>
          <a:noFill/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主寶血當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頌揚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洗我罪免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死亡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雙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惟有主耶穌的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</a:t>
            </a:r>
          </a:p>
        </p:txBody>
      </p:sp>
    </p:spTree>
    <p:extLst>
      <p:ext uri="{BB962C8B-B14F-4D97-AF65-F5344CB8AC3E}">
        <p14:creationId xmlns:p14="http://schemas.microsoft.com/office/powerpoint/2010/main" val="207994936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218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#202 惟靠主耶穌的寶血 (1)</vt:lpstr>
      <vt:lpstr>#202 惟靠主耶穌的寶血 (1)</vt:lpstr>
      <vt:lpstr>#202 惟靠主耶穌的寶血 (2)</vt:lpstr>
      <vt:lpstr>#202 惟靠主耶穌的寶血 (2)</vt:lpstr>
      <vt:lpstr>#202 惟靠主耶穌的寶血 (3)</vt:lpstr>
      <vt:lpstr>#202 惟靠主耶穌的寶血 (3)</vt:lpstr>
      <vt:lpstr>#202 惟靠主耶穌的寶血 (4)</vt:lpstr>
      <vt:lpstr>#202 惟靠主耶穌的寶血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2017-05-06T06:50:41Z</dcterms:modified>
</cp:coreProperties>
</file>