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主恩更多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何等希奇一位救主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我所尋著乃主耶穌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雖然我曾犯罪受苦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主賜恩典真真無數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主恩更多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我罪雖多主血塗抹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主恩更多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主尋我時我是罪人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毫無善行在我內心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我犯誡命日久月恒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應該受著地獄死刑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主恩更多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我罪雖多主血塗抹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主恩更多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我靠自己毫無功勞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惟獨救主為我義袍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所流寶血出於羊羔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能使罪跡不剩絲毫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主恩更多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我罪雖多主血塗抹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主恩更多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救主尊名我要讚美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我靈情願歌頌歡喜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讚美主愛極大無比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世世代代永無改變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#204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主恩更多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(4-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我罪雖多主血塗抹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主恩實在更多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192</Words>
  <Application>Microsoft Macintosh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#204 主恩更多 (4-1)</vt:lpstr>
      <vt:lpstr>#204 主恩更多 (4-1)</vt:lpstr>
      <vt:lpstr>#204 主恩更多 (4-2)</vt:lpstr>
      <vt:lpstr>#204 主恩更多 (4-2)</vt:lpstr>
      <vt:lpstr>#204 主恩更多 (4-3)</vt:lpstr>
      <vt:lpstr>#204 主恩更多 (4-3)</vt:lpstr>
      <vt:lpstr>#204 主恩更多 (4-4)</vt:lpstr>
      <vt:lpstr>#204 主恩更多 (4-4)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2016-05-18T05:50:40Z</dcterms:created>
  <dcterms:modified xsi:type="dcterms:W3CDTF">2016-05-18T05:50:56Z</dcterms:modified>
</cp:coreProperties>
</file>