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4" r:id="rId4"/>
    <p:sldId id="1555" r:id="rId5"/>
    <p:sldId id="1556" r:id="rId6"/>
    <p:sldId id="1557" r:id="rId7"/>
    <p:sldId id="1558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基督已經完成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罪價祂已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841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我讚美祂因祂流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神和好蒙祂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64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068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祂潔淨我所有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我心裡統治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209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867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祂賜給我得勝權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遇戰爭都得全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699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何等奇妙的救主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938691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207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#206 何等奇妙的救主(1)</vt:lpstr>
      <vt:lpstr>#206 何等奇妙的救主(1)</vt:lpstr>
      <vt:lpstr>#206 何等奇妙的救主(2)</vt:lpstr>
      <vt:lpstr>#206 何等奇妙的救主(2)</vt:lpstr>
      <vt:lpstr>#206 何等奇妙的救主(3)</vt:lpstr>
      <vt:lpstr>#206 何等奇妙的救主(3)</vt:lpstr>
      <vt:lpstr>#206 何等奇妙的救主(4)</vt:lpstr>
      <vt:lpstr>#206 何等奇妙的救主(4)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2017-06-03T21:24:01Z</dcterms:modified>
</cp:coreProperties>
</file>