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1552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5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#209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是神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已從死裡復活祂是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口當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承認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#209 祂是神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610</cp:revision>
  <dcterms:created xsi:type="dcterms:W3CDTF">2016-05-07T01:18:18Z</dcterms:created>
  <dcterms:modified xsi:type="dcterms:W3CDTF">2017-06-03T21:25:17Z</dcterms:modified>
</cp:coreProperties>
</file>