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0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#212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基督我主今復活</a:t>
            </a:r>
            <a:r>
              <a:rPr lang="en-US" altLang="en-US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52500" y="1981200"/>
            <a:ext cx="10287000" cy="43434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基督我主今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天人一致同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高聲歌頌讚主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天唱地合齊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80000"/>
              </a:lnSpc>
            </a:pPr>
            <a:r>
              <a:rPr lang="zh-TW" altLang="en-US" dirty="0" smtClean="0"/>
              <a:t>　</a:t>
            </a:r>
            <a:endParaRPr lang="zh-CN" altLang="en-US" dirty="0" smtClean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54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212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基督我主今復活 (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210800" cy="496093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zh-CN" altLang="en-US" dirty="0"/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榮耀君王今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祂曾捨命為救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死亡毒鉤今何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你所誇墳墓何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1294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212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基督我主今復活 (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981200"/>
            <a:ext cx="10134600" cy="44196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愛之救贖已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完成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與敵爭戰主得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墓石守兵均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徒然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基督衝開死亡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1124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212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基督我主今復活 (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143000"/>
            <a:ext cx="10134600" cy="550862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dirty="0"/>
              <a:t>　</a:t>
            </a:r>
            <a:endParaRPr lang="zh-CN" altLang="en-US" dirty="0"/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高唱讚美天上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頌祂慈愛到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永恆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讚美至高天上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聖父聖子與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865776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99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#212 基督我主今復活 (1)</vt:lpstr>
      <vt:lpstr>#212 基督我主今復活 (2)</vt:lpstr>
      <vt:lpstr>#212 基督我主今復活 (3)</vt:lpstr>
      <vt:lpstr>#212 基督我主今復活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2017-05-06T06:28:01Z</dcterms:modified>
</cp:coreProperties>
</file>