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2" r:id="rId3"/>
    <p:sldId id="1563" r:id="rId4"/>
    <p:sldId id="1564" r:id="rId5"/>
    <p:sldId id="1565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因祂活著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醫治拯救世上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為贖我罪主釘死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空的墳墓卻證明救主仍活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因祂活著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能面對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明天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不再懼怕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我深知道祂掌握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明天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生命充滿了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希望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036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因祂活著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嬰孩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抱在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懷裡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何等安祥令你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欣喜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但你確信這幼小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卻能面對著明天因救主活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7683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因祂活著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能面對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明天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不再懼怕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我深知道祂掌握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明天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生命充滿了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希望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5478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因祂活著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走完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路程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面對死亡痛苦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爭戰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救主為我戰勝了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死權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在榮光中我見救主祂是活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0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#213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因祂活著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能面對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明天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不再懼怕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我深知道祂掌握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明天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marL="609600" indent="-609600"/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生命充滿了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希望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著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295595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14883</TotalTime>
  <Words>218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#213 因祂活著 (1-1)</vt:lpstr>
      <vt:lpstr>#213 因祂活著 (1-2)</vt:lpstr>
      <vt:lpstr>#213 因祂活著 (2-1)</vt:lpstr>
      <vt:lpstr>#213 因祂活著 (2-2)</vt:lpstr>
      <vt:lpstr>#213 因祂活著 (3-1)</vt:lpstr>
      <vt:lpstr>#213 因祂活著 (3-2)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2016-07-04T23:02:39Z</dcterms:modified>
</cp:coreProperties>
</file>