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9" r:id="rId3"/>
    <p:sldId id="1562" r:id="rId4"/>
    <p:sldId id="1560" r:id="rId5"/>
    <p:sldId id="1563" r:id="rId6"/>
    <p:sldId id="156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9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我奉一位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在世活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知道祂確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活着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不管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怎麼說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見祂手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施憐憫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聞祂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安慰聲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次當我需求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總必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答應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基督耶穌今天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談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窄路同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要傳揚救恩臨到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我怎知主活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1047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在我所處環境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中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主愛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常在我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旁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雖然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有時心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煩惱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我絕不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失望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知救主引領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衝破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狂風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怒潮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日我主必再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大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顯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90267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基督耶穌今天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談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窄路同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要傳揚救恩臨到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我怎知主活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6325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眾聖徒歡欣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喜樂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當揚聲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當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歌唱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哈利路亞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永歸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基督君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是尋者的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盼望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又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是求者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力量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一人像祂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可愛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仁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慈善良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00620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#214 </a:t>
            </a:r>
            <a:r>
              <a:rPr lang="zh-CN" altLang="is-I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主活着 </a:t>
            </a:r>
            <a:r>
              <a:rPr lang="is-I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基督耶穌今天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仍然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活着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談</a:t>
            </a:r>
            <a:r>
              <a:rPr lang="en-US" altLang="zh-TW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祂伴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走</a:t>
            </a:r>
            <a:r>
              <a:rPr lang="en-US" altLang="zh-TW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生命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窄路同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要傳揚救恩臨到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你</a:t>
            </a:r>
            <a:r>
              <a:rPr lang="zh-TW" altLang="en-US" sz="6000" b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問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我怎知主活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着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因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主活在我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29479683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14872</TotalTime>
  <Words>243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#214 主活着 (1)</vt:lpstr>
      <vt:lpstr>#214 主活着 (1)</vt:lpstr>
      <vt:lpstr>#214 主活着 (2)</vt:lpstr>
      <vt:lpstr>#214 主活着 (2)</vt:lpstr>
      <vt:lpstr>#214 主活着 (3)</vt:lpstr>
      <vt:lpstr>#214 主活着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614</cp:revision>
  <dcterms:created xsi:type="dcterms:W3CDTF">2016-05-07T01:18:18Z</dcterms:created>
  <dcterms:modified xsi:type="dcterms:W3CDTF">2016-11-05T05:48:15Z</dcterms:modified>
</cp:coreProperties>
</file>