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1552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218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主耶穌必再來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傳揚這奇異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詩歌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圣經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有奇妙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必要再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日要站在主前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#218 主耶穌必再來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2017-06-03T21:41:46Z</dcterms:modified>
</cp:coreProperties>
</file>