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1552" r:id="rId2"/>
    <p:sldId id="1553" r:id="rId3"/>
    <p:sldId id="1554" r:id="rId4"/>
    <p:sldId id="1555" r:id="rId5"/>
    <p:sldId id="1556" r:id="rId6"/>
    <p:sldId id="1557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Garamond" pitchFamily="-104" charset="0"/>
        <a:ea typeface="ＭＳ Ｐゴシック" pitchFamily="-104" charset="-128"/>
        <a:cs typeface="ＭＳ Ｐゴシック" pitchFamily="-10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16" autoAdjust="0"/>
    <p:restoredTop sz="87569" autoAdjust="0"/>
  </p:normalViewPr>
  <p:slideViewPr>
    <p:cSldViewPr>
      <p:cViewPr>
        <p:scale>
          <a:sx n="100" d="100"/>
          <a:sy n="100" d="100"/>
        </p:scale>
        <p:origin x="504" y="376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17C6D812-7D0A-2D4D-8E71-A523004552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46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275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A5723A-890C-1F4A-8713-0C7B71E0A8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9BF372-D887-5949-826F-A4A514F0AB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76785" y="274639"/>
            <a:ext cx="288078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434" y="274639"/>
            <a:ext cx="843915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18810-F116-7945-B4DF-E17ED19C6C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CEB4FA-C169-A441-B1F3-9DBBC390FA8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9A4D0-E398-2F43-9130-798F4C51FC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434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1"/>
            <a:ext cx="565996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766C89-2AD0-AF4A-8B63-954E69BCB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8C6ECC-16F0-0940-AD54-90456413DC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182FA-B920-F341-A8FE-92BDFDDBF8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35D64-C7A7-EB42-BA8F-BE576E01B73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6998C-848B-A944-91F6-DCA3F1A864D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C9674-5465-0C42-9C59-DD3131D3B1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4" charset="0"/>
              </a:defRPr>
            </a:lvl1pPr>
          </a:lstStyle>
          <a:p>
            <a:fld id="{243730C1-0BAF-1440-87FF-647C6B3F9EAF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87238" cy="6850063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46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7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248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0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Garamond" panose="02020404030301010803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US">
                <a:latin typeface="Garamond" panose="02020404030301010803" pitchFamily="18" charset="0"/>
                <a:ea typeface="+mn-ea"/>
                <a:cs typeface="+mn-cs"/>
              </a:endParaRPr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20 h 1906"/>
                <a:gd name="T4" fmla="*/ 7014 w 5740"/>
                <a:gd name="T5" fmla="*/ 20 h 1906"/>
                <a:gd name="T6" fmla="*/ 701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53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pitchFamily="-104" charset="0"/>
              </a:defRPr>
            </a:lvl1pPr>
          </a:lstStyle>
          <a:p>
            <a:endParaRPr lang="en-US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1722438"/>
            <a:ext cx="11522075" cy="45259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464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  <a:ea typeface="ＭＳ Ｐゴシック" panose="020B0600070205080204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PMingLiU" pitchFamily="18" charset="-120"/>
        </a:defRPr>
      </a:lvl9pPr>
    </p:titleStyle>
    <p:bodyStyle>
      <a:lvl1pPr marL="342900" indent="-342900" algn="ctr" rtl="0" eaLnBrk="0" fontAlgn="base" hangingPunct="0">
        <a:spcBef>
          <a:spcPct val="1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defRPr sz="4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-104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-104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ＭＳ Ｐゴシック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#222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主若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主耶穌不久要再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降臨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威嚴慈愛秉掌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王權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#222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主若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</a:t>
            </a:r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1)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主從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萬邦揀選祂子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民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凡蒙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救贖聖潔者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昇天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與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主同在直到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永遠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若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62459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#222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主若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撒旦操權時日快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過去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那時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再沒有悲傷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嘆息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54591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#222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主若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(2)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主裡睡了的人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復起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在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天空中與救主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相遇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何時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眼見此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榮耀日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但願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今日就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34785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#222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主若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我們是否誠實又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忠心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歡樂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的時候坦然無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懼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368086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zh-CN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#222 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主若</a:t>
            </a:r>
            <a:r>
              <a:rPr lang="zh-CN" altLang="cs-CZ" sz="6000" b="0" u="sng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今日來</a:t>
            </a:r>
            <a:r>
              <a:rPr lang="zh-CN" altLang="cs-CZ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r>
              <a:rPr lang="cs-CZ" altLang="zh-CN" sz="6000" b="0" u="sng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 (3)</a:t>
            </a:r>
            <a:endParaRPr lang="en-US" altLang="zh-CN" sz="6000" b="0" u="sng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主再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來預兆日日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增加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有如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晨光在東方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出現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儆醒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等候時日快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臨</a:t>
            </a:r>
            <a:endParaRPr lang="en-US" altLang="zh-TW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  <a:p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主今</a:t>
            </a:r>
            <a:r>
              <a:rPr lang="zh-TW" altLang="en-US" sz="6000" b="0" dirty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日來</a:t>
            </a:r>
            <a:r>
              <a:rPr lang="zh-TW" altLang="en-US" sz="6000" b="0" dirty="0" smtClean="0">
                <a:solidFill>
                  <a:srgbClr val="FFFF00"/>
                </a:solidFill>
                <a:latin typeface="DFPWeiBei-B5-AZ"/>
                <a:ea typeface="DFPWeiBei-B5-AZ"/>
                <a:cs typeface="DFPWeiBei-B5-AZ"/>
              </a:rPr>
              <a:t>如何</a:t>
            </a:r>
            <a:endParaRPr lang="en-US" altLang="en-US" sz="6000" b="0" dirty="0" smtClean="0">
              <a:solidFill>
                <a:srgbClr val="FFFF00"/>
              </a:solidFill>
              <a:latin typeface="DFPWeiBei-B5-AZ"/>
              <a:ea typeface="DFPWeiBei-B5-AZ"/>
              <a:cs typeface="DFPWeiBei-B5-AZ"/>
            </a:endParaRPr>
          </a:p>
        </p:txBody>
      </p:sp>
    </p:spTree>
    <p:extLst>
      <p:ext uri="{BB962C8B-B14F-4D97-AF65-F5344CB8AC3E}">
        <p14:creationId xmlns:p14="http://schemas.microsoft.com/office/powerpoint/2010/main" val="19533811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_blue">
  <a:themeElements>
    <a:clrScheme name="Stream_blue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_blue">
      <a:majorFont>
        <a:latin typeface="PMingLiU"/>
        <a:ea typeface=""/>
        <a:cs typeface=""/>
      </a:majorFont>
      <a:minorFont>
        <a:latin typeface="PMingLi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_blue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_blue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_blue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14869</TotalTime>
  <Words>166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DFPWeiBei-B5-AZ</vt:lpstr>
      <vt:lpstr>Garamond</vt:lpstr>
      <vt:lpstr>ＭＳ Ｐゴシック</vt:lpstr>
      <vt:lpstr>PMingLiU</vt:lpstr>
      <vt:lpstr>Wingdings</vt:lpstr>
      <vt:lpstr>Arial</vt:lpstr>
      <vt:lpstr>Stream_blue</vt:lpstr>
      <vt:lpstr>#222 主若今日來如何 (1)</vt:lpstr>
      <vt:lpstr>#222 主若今日來如何 (1)</vt:lpstr>
      <vt:lpstr>#222 主若今日來如何 (2)</vt:lpstr>
      <vt:lpstr>#222 主若今日來如何 (2)</vt:lpstr>
      <vt:lpstr>#222 主若今日來如何 (3)</vt:lpstr>
      <vt:lpstr>#222 主若今日來如何 (3)</vt:lpstr>
    </vt:vector>
  </TitlesOfParts>
  <Company>MS User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這裡有神的同在</dc:title>
  <dc:creator>SYSTEM</dc:creator>
  <cp:lastModifiedBy>Microsoft Office User</cp:lastModifiedBy>
  <cp:revision>617</cp:revision>
  <dcterms:created xsi:type="dcterms:W3CDTF">2016-05-07T01:18:18Z</dcterms:created>
  <dcterms:modified xsi:type="dcterms:W3CDTF">2017-06-03T21:45:34Z</dcterms:modified>
</cp:coreProperties>
</file>