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3" r:id="rId3"/>
    <p:sldId id="1554" r:id="rId4"/>
    <p:sldId id="1555" r:id="rId5"/>
    <p:sldId id="1556" r:id="rId6"/>
    <p:sldId id="1557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5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226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萬福恩源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全能真神萬福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使我心常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恩典湧流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226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萬福恩源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主教我歌唱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天使歌頌在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的恩典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無窮無盡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穩定永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不變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5812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226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萬福恩源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我願紀念救主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宏恩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祂賜福到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求恩主引我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我安然到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6988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226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萬福恩源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曾漂流迷失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正路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大愛尋找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救我命寶血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流出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我平安與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4984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226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萬福恩源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每日主賜恩典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負主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恩債有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主恩典如鍊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牽連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繫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我心在主身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4597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226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萬福恩源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深知道我心易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行己路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將身心完全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今以後永屬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1065022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157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#226 萬福恩源 (1)</vt:lpstr>
      <vt:lpstr>#226 萬福恩源 (1)</vt:lpstr>
      <vt:lpstr>#226 萬福恩源 (2)</vt:lpstr>
      <vt:lpstr>#226 萬福恩源 (2)</vt:lpstr>
      <vt:lpstr>#226 萬福恩源 (3)</vt:lpstr>
      <vt:lpstr>#226 萬福恩源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616</cp:revision>
  <dcterms:created xsi:type="dcterms:W3CDTF">2016-05-07T01:18:18Z</dcterms:created>
  <dcterms:modified xsi:type="dcterms:W3CDTF">2017-06-03T22:06:22Z</dcterms:modified>
</cp:coreProperties>
</file>