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1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永生神是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智慧無限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永生真神是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隱藏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在光明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能得勝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永生神是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智慧無限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永生神不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急躁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無所求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浪廢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有掌管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公羲如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威赫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莊嚴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03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永生神是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智慧無限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宇宙大小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由主而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存活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瞬間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轉眼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枯乾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朽壤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378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永生神是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智慧無限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極榮耀極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偉大聖天父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掩目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困繞段拜主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瞻望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隱藏的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祢聖潔榮光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310966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151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#228 永生神是靈 智慧無限 (1)</vt:lpstr>
      <vt:lpstr>#228 永生神是靈 智慧無限 (2)</vt:lpstr>
      <vt:lpstr>#228 永生神是靈 智慧無限 (3)</vt:lpstr>
      <vt:lpstr>#228 永生神是靈 智慧無限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2017-06-03T22:10:34Z</dcterms:modified>
</cp:coreProperties>
</file>