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3" r:id="rId2"/>
    <p:sldId id="1552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撇開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纏身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身心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盡意盡力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616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促進兄弟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相愛相親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結束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惡行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責任深重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力量薄弱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你獻身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688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#229 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高舉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十架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跟隨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步行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弟兄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奮起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前行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4662676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89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#229 信徒應當奮起 (1)</vt:lpstr>
      <vt:lpstr>#229 信徒應當奮起 (2)</vt:lpstr>
      <vt:lpstr>#229 信徒應當奮起 (3)</vt:lpstr>
      <vt:lpstr>#229 信徒應當奮起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615</cp:revision>
  <dcterms:created xsi:type="dcterms:W3CDTF">2016-05-07T01:18:18Z</dcterms:created>
  <dcterms:modified xsi:type="dcterms:W3CDTF">2017-06-03T22:14:12Z</dcterms:modified>
</cp:coreProperties>
</file>