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#230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我們稱頌上主的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讓我們稱頌上主的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我們期待祂的再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的主必快來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#230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我們稱頌上主的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當我們等待祂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去將好信息傳給世上的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這時辰快要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熱心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生命獻給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198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#230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我們稱頌上主的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讓我們稱頌上主的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我們讚美祂何等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我們高聲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來要治理這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885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#230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我們稱頌上主的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耶穌基督已經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祂必同在我們有何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鼓聲已可聽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許必再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辰已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481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#230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我們稱頌上主的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讓我們稱頌上主的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我們頌贊祂的大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曾為我們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已復活升高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1430308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183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#230 讓我們稱頌上主的榮耀 (1)</vt:lpstr>
      <vt:lpstr>#230 讓我們稱頌上主的榮耀 (1)</vt:lpstr>
      <vt:lpstr>#230 讓我們稱頌上主的榮耀 (2)</vt:lpstr>
      <vt:lpstr>#230 讓我們稱頌上主的榮耀 (2)</vt:lpstr>
      <vt:lpstr>#230 讓我們稱頌上主的榮耀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2017-06-10T17:31:18Z</dcterms:modified>
</cp:coreProperties>
</file>