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53" r:id="rId3"/>
    <p:sldId id="1554" r:id="rId4"/>
    <p:sldId id="1555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566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#231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上主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全能真神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 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宇宙萬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君王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主救贖你並賜你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健康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敬聽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來就近主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聖殿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向主敬拜讚揚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#231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上主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全能真神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讚美上主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奇妙真神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統治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世間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萬方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能翅膀下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溫柔的將你來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隱藏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曾知道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心所渴望所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想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按祂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旨求必定得償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84641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#231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上主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全能真神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讚美上主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時常保護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你工作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順利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的恩惠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的慈愛必天天看顧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當思想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能的主愛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是你友何等福氣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0788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#231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上主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全能真神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讚美上主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衷心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敬拜讚揚祢名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惟願天下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凡有血氣者同來頌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屬主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的民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到主前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敬拜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重新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齊聲的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說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阿門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阿門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056522576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14871</TotalTime>
  <Words>168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#231 讚美上主 全能真神 (1)</vt:lpstr>
      <vt:lpstr>#231 讚美上主 全能真神 (2)</vt:lpstr>
      <vt:lpstr>#231 讚美上主 全能真神 (3)</vt:lpstr>
      <vt:lpstr>#231 讚美上主 全能真神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617</cp:revision>
  <dcterms:created xsi:type="dcterms:W3CDTF">2016-05-07T01:18:18Z</dcterms:created>
  <dcterms:modified xsi:type="dcterms:W3CDTF">2017-06-10T17:37:00Z</dcterms:modified>
</cp:coreProperties>
</file>