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全能的大主宰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清晨歡悅歌詠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高聲頌主聖恩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恩慈永不更改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榮耀與讚美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歸三一真神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聖徒虔誠敬拜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各以華麗金冠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奉獻寶座之前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千萬天使天軍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謙敬崇拜上主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昔在而今在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永在萬萬年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主藏在雲彩裡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罪人焉得瞻望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真主威嚴榮光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惟耶和華至聖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誰堪與主相比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力仁聖完備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大哉天地王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全能的大主宰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天上地下海中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萬物頌主聖名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全能大主宰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恩慈永不更改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榮耀與讚美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歸三一真神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192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聖哉 聖哉 聖哉 全能大主宰(1)</vt:lpstr>
      <vt:lpstr>聖哉 聖哉 聖哉 全能大主宰(1)</vt:lpstr>
      <vt:lpstr>聖哉 聖哉 聖哉 全能大主宰(2)</vt:lpstr>
      <vt:lpstr>聖哉 聖哉 聖哉 全能大主宰(2)</vt:lpstr>
      <vt:lpstr>聖哉 聖哉 聖哉 全能大主宰(3)</vt:lpstr>
      <vt:lpstr>聖哉 聖哉 聖哉 全能大主宰(3)</vt:lpstr>
      <vt:lpstr>聖哉 聖哉 聖哉 全能大主宰(4)</vt:lpstr>
      <vt:lpstr>聖哉 聖哉 聖哉 全能大主宰(4)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2016-05-07T20:33:54Z</dcterms:created>
  <dcterms:modified xsi:type="dcterms:W3CDTF">2016-05-07T20:34:09Z</dcterms:modified>
</cp:coreProperties>
</file>