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1552" r:id="rId2"/>
    <p:sldId id="1553" r:id="rId3"/>
    <p:sldId id="1554" r:id="rId4"/>
    <p:sldId id="1555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062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#235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大哉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聖哉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耶穌尊名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大哉聖哉耶穌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尊名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天使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俯伏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敬拜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奉獻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冠冕同聲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頌讚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尊祂萬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主宰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奉獻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冠冕同聲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頌讚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尊祂萬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主宰 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#235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大哉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聖哉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耶穌尊名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蒙恩救贖真神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選民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齊當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感謝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敬拜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主宏恩免我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罪債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尊祂萬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主宰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主宏恩免我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罪債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尊祂萬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主宰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458690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#235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大哉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聖哉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耶穌尊名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普天之下萬民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萬邦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齊來擁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戴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敬拜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瞻仰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我主尊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貴榮耀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尊祂萬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主宰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瞻仰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我主尊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貴榮耀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尊祂萬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主宰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611825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#235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大哉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聖哉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耶穌尊名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(4)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願與眾聖徒在天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上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屈膝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主敬拜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同聲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歡唱讚美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不息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尊祂萬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主宰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同聲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歡唱讚美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不息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尊祂萬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主宰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123084805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14869</TotalTime>
  <Words>134</Words>
  <Application>Microsoft Macintosh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#235 大哉 聖哉 耶穌尊名 (1)</vt:lpstr>
      <vt:lpstr>#235 大哉 聖哉 耶穌尊名 (2)</vt:lpstr>
      <vt:lpstr>#235 大哉 聖哉 耶穌尊名 (3)</vt:lpstr>
      <vt:lpstr>#235 大哉 聖哉 耶穌尊名 (4)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618</cp:revision>
  <dcterms:created xsi:type="dcterms:W3CDTF">2016-05-07T01:18:18Z</dcterms:created>
  <dcterms:modified xsi:type="dcterms:W3CDTF">2017-06-10T17:40:34Z</dcterms:modified>
</cp:coreProperties>
</file>