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6"/>
  </p:notesMasterIdLst>
  <p:sldIdLst>
    <p:sldId id="1552" r:id="rId2"/>
    <p:sldId id="1553" r:id="rId3"/>
    <p:sldId id="1554" r:id="rId4"/>
    <p:sldId id="1555" r:id="rId5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216" autoAdjust="0"/>
    <p:restoredTop sz="87569" autoAdjust="0"/>
  </p:normalViewPr>
  <p:slideViewPr>
    <p:cSldViewPr>
      <p:cViewPr>
        <p:scale>
          <a:sx n="100" d="100"/>
          <a:sy n="100" d="100"/>
        </p:scale>
        <p:origin x="504" y="376"/>
      </p:cViewPr>
      <p:guideLst>
        <p:guide orient="horz" pos="220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4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17C6D812-7D0A-2D4D-8E71-A523004552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9288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275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736726"/>
            <a:ext cx="10363200" cy="192087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609600" y="624840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5157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5475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25A5723A-890C-1F4A-8713-0C7B71E0A8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9BF372-D887-5949-826F-A4A514F0AB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76785" y="274639"/>
            <a:ext cx="2880783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4434" y="274639"/>
            <a:ext cx="8439151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A18810-F116-7945-B4DF-E17ED19C6C4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CEB4FA-C169-A441-B1F3-9DBBC390FA8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9A4D0-E398-2F43-9130-798F4C51FC7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4434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766C89-2AD0-AF4A-8B63-954E69BCBB2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8C6ECC-16F0-0940-AD54-90456413DC2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6182FA-B920-F341-A8FE-92BDFDDBF8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135D64-C7A7-EB42-BA8F-BE576E01B73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26998C-848B-A944-91F6-DCA3F1A864D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EC9674-5465-0C42-9C59-DD3131D3B11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51575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243730C1-0BAF-1440-87FF-647C6B3F9EAF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1032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0246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7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8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38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50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0251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1034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253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54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55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963" y="1722438"/>
            <a:ext cx="11522075" cy="45259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464" r:id="rId1"/>
    <p:sldLayoutId id="2147484454" r:id="rId2"/>
    <p:sldLayoutId id="2147484455" r:id="rId3"/>
    <p:sldLayoutId id="2147484456" r:id="rId4"/>
    <p:sldLayoutId id="2147484457" r:id="rId5"/>
    <p:sldLayoutId id="2147484458" r:id="rId6"/>
    <p:sldLayoutId id="2147484459" r:id="rId7"/>
    <p:sldLayoutId id="2147484460" r:id="rId8"/>
    <p:sldLayoutId id="2147484461" r:id="rId9"/>
    <p:sldLayoutId id="2147484462" r:id="rId10"/>
    <p:sldLayoutId id="214748446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9pPr>
    </p:titleStyle>
    <p:bodyStyle>
      <a:lvl1pPr marL="342900" indent="-342900" algn="ctr" rtl="0" eaLnBrk="0" fontAlgn="base" hangingPunct="0">
        <a:spcBef>
          <a:spcPct val="1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defRPr sz="4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-104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#236 </a:t>
            </a:r>
            <a:r>
              <a:rPr lang="zh-CN" altLang="is-I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大哉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CN" altLang="is-I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聖哉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CN" altLang="is-I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耶穌尊名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(1)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大哉聖哉耶穌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尊名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天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上萬軍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頌揚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天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上萬軍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頌揚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奉獻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冠冕極其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光榮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慶賀祂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賀祂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賀祂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賀祂</a:t>
            </a:r>
            <a:endParaRPr lang="en-US" altLang="zh-TW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賀祂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賀祂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賀祂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慶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賀祂為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君王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#236 </a:t>
            </a:r>
            <a:r>
              <a:rPr lang="zh-CN" altLang="is-I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大哉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CN" altLang="is-I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聖哉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CN" altLang="is-I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耶穌尊名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(2)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真神選民蒙救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贖恩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當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感謝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敬拜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應當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感謝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敬拜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靠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主宏恩免我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罪債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慶賀祂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賀祂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賀祂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賀祂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賀祂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賀祂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賀祂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慶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賀祂為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君王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45730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#236 </a:t>
            </a:r>
            <a:r>
              <a:rPr lang="zh-CN" altLang="is-I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大哉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CN" altLang="is-I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聖哉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CN" altLang="is-I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耶穌尊名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(3)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天上地下聞主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尊名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應該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敬畏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頌揚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應該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敬畏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頌揚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萬膝跪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拜萬口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稱頌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慶賀祂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賀祂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賀祂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賀祂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賀祂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賀祂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賀祂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慶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賀祂為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君王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643363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#236 </a:t>
            </a:r>
            <a:r>
              <a:rPr lang="zh-CN" altLang="is-I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大哉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CN" altLang="is-I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聖哉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CN" altLang="is-I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耶穌尊名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(4)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尊貴榮耀智慧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能力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都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歸被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殺羔羊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都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歸被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殺羔羊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聖徒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天使讚美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不息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慶賀祂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賀祂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賀祂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賀祂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賀祂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賀祂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賀祂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慶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賀祂為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君王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99072587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_blue">
  <a:themeElements>
    <a:clrScheme name="Stream_blue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_blue">
      <a:majorFont>
        <a:latin typeface="PMingLiU"/>
        <a:ea typeface=""/>
        <a:cs typeface=""/>
      </a:majorFont>
      <a:minorFont>
        <a:latin typeface="PMingLi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Stream_blue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_blue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14870</TotalTime>
  <Words>152</Words>
  <Application>Microsoft Macintosh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DFPWeiBei-B5-AZ</vt:lpstr>
      <vt:lpstr>Garamond</vt:lpstr>
      <vt:lpstr>ＭＳ Ｐゴシック</vt:lpstr>
      <vt:lpstr>PMingLiU</vt:lpstr>
      <vt:lpstr>Wingdings</vt:lpstr>
      <vt:lpstr>Arial</vt:lpstr>
      <vt:lpstr>Stream_blue</vt:lpstr>
      <vt:lpstr>#236 大哉 聖哉 耶穌尊名 (1)</vt:lpstr>
      <vt:lpstr>#236 大哉 聖哉 耶穌尊名 (2)</vt:lpstr>
      <vt:lpstr>#236 大哉 聖哉 耶穌尊名 (3)</vt:lpstr>
      <vt:lpstr>#236 大哉 聖哉 耶穌尊名 (4)</vt:lpstr>
    </vt:vector>
  </TitlesOfParts>
  <Company>MS User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這裡有神的同在</dc:title>
  <dc:creator>SYSTEM</dc:creator>
  <cp:lastModifiedBy>Microsoft Office User</cp:lastModifiedBy>
  <cp:revision>618</cp:revision>
  <dcterms:created xsi:type="dcterms:W3CDTF">2016-05-07T01:18:18Z</dcterms:created>
  <dcterms:modified xsi:type="dcterms:W3CDTF">2017-06-10T17:45:22Z</dcterms:modified>
</cp:coreProperties>
</file>