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3" r:id="rId3"/>
    <p:sldId id="155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59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#240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衷心感激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熱忱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的向祢獻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顧將一切奉獻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屈膝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在祢面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欣稱頌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祢名為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#240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蒙祢引導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風暴的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危險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朱侵襲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以大能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我永得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3189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#240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齊向天上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同心的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誠實敬拜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在身旁護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能膀臂助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3560329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117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#240 讚美救主真神 (1)</vt:lpstr>
      <vt:lpstr>#240 讚美救主真神 (2)</vt:lpstr>
      <vt:lpstr>#240 讚美救主真神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2017-06-17T04:59:22Z</dcterms:modified>
</cp:coreProperties>
</file>