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2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241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齊來同敬拜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盾牌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籠罩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明宮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環如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241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齊來同敬拜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主袍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穹蒼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內藏雷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狂風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追逐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681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241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齊來同敬拜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口舌何能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切心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吹拂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下注平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甘霖時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滋潤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3917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241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齊來同敬拜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無量的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樂意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卑微受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造物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柔弱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真心來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俯伏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542693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141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#241 齊來同敬拜 (1)</vt:lpstr>
      <vt:lpstr>#241 齊來同敬拜 (2)</vt:lpstr>
      <vt:lpstr>#241 齊來同敬拜 (3)</vt:lpstr>
      <vt:lpstr>#241 齊來同敬拜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2017-06-17T05:03:08Z</dcterms:modified>
</cp:coreProperties>
</file>