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1552" r:id="rId2"/>
    <p:sldId id="1565" r:id="rId3"/>
    <p:sldId id="1566" r:id="rId4"/>
    <p:sldId id="1567" r:id="rId5"/>
    <p:sldId id="1568" r:id="rId6"/>
    <p:sldId id="1569" r:id="rId7"/>
    <p:sldId id="1570" r:id="rId8"/>
    <p:sldId id="1571" r:id="rId9"/>
    <p:sldId id="1572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05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#243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於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 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-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榮耀歸於天父 祂愛憐普世</a:t>
            </a: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為救我們罪人 賜下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獨生子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主也甘心情願 為我們捨命</a:t>
            </a: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要開一个恩門 使我們得生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#243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於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 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1-2)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全地當尊祂名</a:t>
            </a: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萬民都當歡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欣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9405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#243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於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 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1-3)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藉著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聖子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可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親近天父</a:t>
            </a: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祂已成功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救贖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歸天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父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4197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#243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於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-1)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神的赦罪恩典 因主而廣賜</a:t>
            </a: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不論什麼罪人 靠主都得贖</a:t>
            </a: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你罪惡雖極重 若真信不疑</a:t>
            </a: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就立時蒙赦免 永遠不再提</a:t>
            </a:r>
          </a:p>
        </p:txBody>
      </p:sp>
    </p:spTree>
    <p:extLst>
      <p:ext uri="{BB962C8B-B14F-4D97-AF65-F5344CB8AC3E}">
        <p14:creationId xmlns:p14="http://schemas.microsoft.com/office/powerpoint/2010/main" val="10435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#243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於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-2)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全地當尊祂名</a:t>
            </a: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萬民都當歡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欣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1284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#243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於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-3)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藉著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聖子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可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親近天父</a:t>
            </a: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祂已成功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救贖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歸天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父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8643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#243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於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(3-1)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救主恩訓導我 學公道正義</a:t>
            </a: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使我雖在世上 安樂如在天</a:t>
            </a: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直等我的眼睛 得見主榮面</a:t>
            </a: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那時我的福樂 更無窮無限</a:t>
            </a:r>
          </a:p>
        </p:txBody>
      </p:sp>
    </p:spTree>
    <p:extLst>
      <p:ext uri="{BB962C8B-B14F-4D97-AF65-F5344CB8AC3E}">
        <p14:creationId xmlns:p14="http://schemas.microsoft.com/office/powerpoint/2010/main" val="55025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#243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於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(3-2)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全地當尊祂名</a:t>
            </a: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萬民都當歡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欣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7606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#243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於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(3-3)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藉著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聖子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可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親近天父</a:t>
            </a: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祂已成功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救贖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歸天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父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1131789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14908</TotalTime>
  <Words>245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#243 榮耀歸於天父 (1-1)</vt:lpstr>
      <vt:lpstr>#243 榮耀歸於天父 (1-2)</vt:lpstr>
      <vt:lpstr>#243 榮耀歸於天父 (1-3)</vt:lpstr>
      <vt:lpstr>#243 榮耀歸於天父 (2-1)</vt:lpstr>
      <vt:lpstr>#243 榮耀歸於天父 (2-2)</vt:lpstr>
      <vt:lpstr>#243 榮耀歸於天父 (2-3)</vt:lpstr>
      <vt:lpstr>#243 榮耀歸於天父 (3-1)</vt:lpstr>
      <vt:lpstr>#243 榮耀歸於天父 (3-2)</vt:lpstr>
      <vt:lpstr>#243 榮耀歸於天父 (3-3)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614</cp:revision>
  <dcterms:created xsi:type="dcterms:W3CDTF">2016-05-07T01:18:18Z</dcterms:created>
  <dcterms:modified xsi:type="dcterms:W3CDTF">2016-07-04T21:46:57Z</dcterms:modified>
</cp:coreProperties>
</file>