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聖徒齊來歌唱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聖徒齊來歌唱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讚美基督我王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大家一心頌揚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在寶座前歡唱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主必喜悅欣賞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236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聖徒齊來歌唱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齊來向主仰望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頌讚聲滿天上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祂是牧者良友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降卑代贖罪尤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祂的慈愛永久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35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聖徒齊來歌唱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再來讚美基督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生命喜樂滿足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在天福樂美境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主前崇拜奉敬</a:t>
            </a:r>
          </a:p>
          <a:p>
            <a:pPr marL="0" indent="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歌唱永遠不停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zh-CN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0" indent="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61407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105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#245  聖徒齊來歌唱 (1)</vt:lpstr>
      <vt:lpstr>#245  聖徒齊來歌唱 (2)</vt:lpstr>
      <vt:lpstr>#245  聖徒齊來歌唱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2016-06-11T06:07:49Z</dcterms:modified>
</cp:coreProperties>
</file>