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53" r:id="rId3"/>
    <p:sldId id="1554" r:id="rId4"/>
    <p:sldId id="155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533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#247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耶穌呼召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人生海上波濤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洶湧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呼召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溫柔天天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呼召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我必免飄搖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#247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耶穌呼召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加利利海主曾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呼召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眾門徒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捨網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投靠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家庭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親友工作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嗜好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愛主甘願拋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1935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#247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耶穌呼召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或是喜樂或是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憂傷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辛勞或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享安樂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關懷向我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呼召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要愛我更加多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14374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#247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耶穌呼召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耶穌召我滿有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恩慈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使我聽主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呼召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我身心遵行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主道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主愛主不動搖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7432485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14868</TotalTime>
  <Words>98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#247 耶穌呼召 (1)</vt:lpstr>
      <vt:lpstr>#247 耶穌呼召 (2)</vt:lpstr>
      <vt:lpstr>#247 耶穌呼召 (3)</vt:lpstr>
      <vt:lpstr>#247 耶穌呼召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615</cp:revision>
  <dcterms:created xsi:type="dcterms:W3CDTF">2016-05-07T01:18:18Z</dcterms:created>
  <dcterms:modified xsi:type="dcterms:W3CDTF">2017-06-17T05:08:09Z</dcterms:modified>
</cp:coreProperties>
</file>