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1552" r:id="rId2"/>
    <p:sldId id="1553" r:id="rId3"/>
    <p:sldId id="1554" r:id="rId4"/>
    <p:sldId id="1555" r:id="rId5"/>
    <p:sldId id="1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1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戴主為王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來擁戴主為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聖羔羊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聽啊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歌聲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傳遍天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聲壓倒群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響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心儆醒同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唱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頌主救恩浩蕩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歡呼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為我受死之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千秋萬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無疆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戴主為王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來擁戴主為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的慈愛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無量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手足肋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旁昔被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創傷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顯何等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輝煌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發出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光芒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天使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敬拜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頌揚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諦視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驚喜讚其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超奇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奧祕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不可測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想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6032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戴主為王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來擁戴主為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無比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擊敗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陰間復活得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勝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救我免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沉淪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向祂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歌頌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主宏恩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為罪替我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受死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我帶來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永生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3629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戴主為王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(4)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來擁戴主為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共戴之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稱祂奇妙愛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名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萬世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尊祂至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世界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萬國之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卑伏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覲見至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齊摘華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冠敬伏座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前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稱頌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我主奇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7734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#248 </a:t>
            </a:r>
            <a:r>
              <a:rPr lang="zh-CN" altLang="is-I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戴主為王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(5)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來擁戴主為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亙古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君王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星辰造物之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至高寶座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無比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尊榮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為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我竟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捨己命</a:t>
            </a:r>
            <a:endParaRPr lang="en-US" altLang="zh-TW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讚美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尊貴榮耀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救主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到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永遠無窮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盡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阿門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1334813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205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#248 來擁戴主為王 (1)</vt:lpstr>
      <vt:lpstr>#248 來擁戴主為王 (2)</vt:lpstr>
      <vt:lpstr>#248 來擁戴主為王 (3)</vt:lpstr>
      <vt:lpstr>#248 來擁戴主為王 (4)</vt:lpstr>
      <vt:lpstr>#248 來擁戴主為王 (5)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2017-06-17T05:14:04Z</dcterms:modified>
</cp:coreProperties>
</file>