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1552" r:id="rId2"/>
    <p:sldId id="1553" r:id="rId3"/>
    <p:sldId id="1554" r:id="rId4"/>
    <p:sldId id="1555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88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#249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靈讚美天上君王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722438"/>
            <a:ext cx="12191999" cy="4525962"/>
          </a:xfrm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我靈讚美天上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君王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主前將心獻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蒙恩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拯救醫治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創傷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應當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永遠高聲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高聲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讚美永生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王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#249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靈讚美天上君王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722438"/>
            <a:ext cx="12191999" cy="4525962"/>
          </a:xfrm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應當讚美上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主宏恩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曾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救先祖免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沉淪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從古至今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不變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不輕責罰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施恩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的信實何等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795017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#249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靈讚美天上君王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722438"/>
            <a:ext cx="12191999" cy="4525962"/>
          </a:xfrm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脆弱生命瞬即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消失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但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主慈愛仍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看顧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體恤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憐憫恩手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扶持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不變常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保護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至高救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　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0608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#249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靈讚美天上君王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722438"/>
            <a:ext cx="12191999" cy="4525962"/>
          </a:xfrm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天上天使虔誠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敬拜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注目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瞻仰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主榮面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得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勝聖徒屈膝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跪拜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同伏在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同聲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頌讚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主恩典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14597825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14870</TotalTime>
  <Words>139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#249 我靈讚美天上君王 (1)</vt:lpstr>
      <vt:lpstr>#249 我靈讚美天上君王 (2)</vt:lpstr>
      <vt:lpstr>#249 我靈讚美天上君王 (3)</vt:lpstr>
      <vt:lpstr>#249 我靈讚美天上君王 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620</cp:revision>
  <dcterms:created xsi:type="dcterms:W3CDTF">2016-05-07T01:18:18Z</dcterms:created>
  <dcterms:modified xsi:type="dcterms:W3CDTF">2017-06-17T05:19:24Z</dcterms:modified>
</cp:coreProperties>
</file>