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60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#253 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榮耀是主聖名(1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/3)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親愛救主 我敬拜祢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傳揚祢慈愛恩情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祢有能力 祢是聖潔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榮耀是祢無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比名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5285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#253 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榮耀是主聖名(1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/3)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  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是救主聖名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真榮耀  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是救主聖名</a:t>
            </a:r>
          </a:p>
        </p:txBody>
      </p:sp>
    </p:spTree>
    <p:extLst>
      <p:ext uri="{BB962C8B-B14F-4D97-AF65-F5344CB8AC3E}">
        <p14:creationId xmlns:p14="http://schemas.microsoft.com/office/powerpoint/2010/main" val="84743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#253 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榮耀是主聖名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2/3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偉大救主 我主我神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永遠至永遠之光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讓普天下 萬眾聖徒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頌讚公義永生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</a:p>
        </p:txBody>
      </p:sp>
    </p:spTree>
    <p:extLst>
      <p:ext uri="{BB962C8B-B14F-4D97-AF65-F5344CB8AC3E}">
        <p14:creationId xmlns:p14="http://schemas.microsoft.com/office/powerpoint/2010/main" val="77401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#253 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榮耀是主聖名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2/3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真榮耀  真榮耀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榮耀是救主聖名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真榮耀  真榮耀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榮耀是救主聖名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0202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#253 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榮耀是主聖名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/3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祢從天上 榮耀寶座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到罪惡羞辱十架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為要救贖 世人靈魂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甘願死在各各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4516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#253 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榮耀是主聖名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/3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  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是救主聖名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真榮耀  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是救主聖名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264397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164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DFPWeiBei-B5-AZ</vt:lpstr>
      <vt:lpstr>Garamond</vt:lpstr>
      <vt:lpstr>ＭＳ Ｐゴシック</vt:lpstr>
      <vt:lpstr>PMingLiU</vt:lpstr>
      <vt:lpstr>Wingdings</vt:lpstr>
      <vt:lpstr>Stream_blue</vt:lpstr>
      <vt:lpstr>#253   榮耀是主聖名(1/3)</vt:lpstr>
      <vt:lpstr>#253   榮耀是主聖名(1/3)</vt:lpstr>
      <vt:lpstr>#253   榮耀是主聖名(2/3)</vt:lpstr>
      <vt:lpstr>#253   榮耀是主聖名(2/3)</vt:lpstr>
      <vt:lpstr>#253   榮耀是主聖名(3/3)</vt:lpstr>
      <vt:lpstr>#253   榮耀是主聖名(3/3)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2016-06-25T05:19:05Z</dcterms:modified>
</cp:coreProperties>
</file>