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9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三一頌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讚美真神萬福之根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世上萬民讚美主恩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天使天軍讚美主名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讚美聖父聖子聖靈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972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#256 三一頌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2016-08-08T20:42:05Z</dcterms:modified>
</cp:coreProperties>
</file>