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63" r:id="rId2"/>
    <p:sldId id="1552" r:id="rId3"/>
    <p:sldId id="1564" r:id="rId4"/>
    <p:sldId id="1565" r:id="rId5"/>
    <p:sldId id="1566" r:id="rId6"/>
    <p:sldId id="1567" r:id="rId7"/>
    <p:sldId id="1568" r:id="rId8"/>
    <p:sldId id="156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真神大慈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主面前敬虔愛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如花朵向日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803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愁霧疑雲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罪惡憂驚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救主全除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主賜我永恆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天地萬有宇宙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穹蒼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彰顯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群星向主歌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環繞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4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田野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森林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高山幽谷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青翠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草原及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清歌泉流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歡暢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5074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施捨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赦罪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賜福到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祂賜平安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深如江河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湧流如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94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是主是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弟兄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彼此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相愛樂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融融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31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晨星發出讚美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上萬民齊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響應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以愛統治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弟兄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相愛又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012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#264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快樂歡欣向主敬拜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齊向前進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歌唱不停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爭戰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齊得勝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凱旋歌聲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永恆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020149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214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#264  快樂歡欣向主敬拜 (1)</vt:lpstr>
      <vt:lpstr>#264  快樂歡欣向主敬拜 (1)</vt:lpstr>
      <vt:lpstr>#264  快樂歡欣向主敬拜 (2)</vt:lpstr>
      <vt:lpstr>#264  快樂歡欣向主敬拜 (2)</vt:lpstr>
      <vt:lpstr>#264  快樂歡欣向主敬拜 (3)</vt:lpstr>
      <vt:lpstr>#264  快樂歡欣向主敬拜 (3)</vt:lpstr>
      <vt:lpstr>#264  快樂歡欣向主敬拜 (4)</vt:lpstr>
      <vt:lpstr>#264  快樂歡欣向主敬拜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2016-10-08T18:25:31Z</dcterms:modified>
</cp:coreProperties>
</file>