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2" r:id="rId2"/>
    <p:sldId id="1562" r:id="rId3"/>
    <p:sldId id="1563" r:id="rId4"/>
    <p:sldId id="1564" r:id="rId5"/>
    <p:sldId id="1565" r:id="rId6"/>
    <p:sldId id="1566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36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#268 感謝神</a:t>
            </a:r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1-1)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感謝神賜我救贖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神豐富預備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感謝神常與我同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神一切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恩惠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#268 感謝神</a:t>
            </a:r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1-2)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神賜溫暖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春天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神淒涼秋景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感謝神抹乾我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眼淚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神賜我安寧</a:t>
            </a:r>
          </a:p>
        </p:txBody>
      </p:sp>
    </p:spTree>
    <p:extLst>
      <p:ext uri="{BB962C8B-B14F-4D97-AF65-F5344CB8AC3E}">
        <p14:creationId xmlns:p14="http://schemas.microsoft.com/office/powerpoint/2010/main" val="69318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#268 </a:t>
            </a:r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感謝神 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</a:t>
            </a:r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-1)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感謝神禱告蒙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應允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神禱告不聽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感謝神我曾經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風暴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神豐富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供應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3069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#268 </a:t>
            </a:r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感謝神 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(2-2)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神賜我苦與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樂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神賜我安慰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感謝神賜無限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恩典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神無比大愛</a:t>
            </a:r>
          </a:p>
        </p:txBody>
      </p:sp>
    </p:spTree>
    <p:extLst>
      <p:ext uri="{BB962C8B-B14F-4D97-AF65-F5344CB8AC3E}">
        <p14:creationId xmlns:p14="http://schemas.microsoft.com/office/powerpoint/2010/main" val="86054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#268 </a:t>
            </a:r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感謝神 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(3-1)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感謝神賜路旁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玫瑰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神玫瑰有刺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感謝神賜家庭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溫暖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神賜我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福氣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22325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#268 </a:t>
            </a:r>
            <a:r>
              <a:rPr lang="en-US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感謝神 </a:t>
            </a:r>
            <a:r>
              <a:rPr lang="en-US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(3-1)</a:t>
            </a:r>
            <a:endParaRPr lang="en-US" altLang="zh-CN" sz="6000" b="0" u="sng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神賜喜樂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憂愁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神賜我平安</a:t>
            </a:r>
          </a:p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感謝神賜明天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盼望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感謝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神直到永遠</a:t>
            </a:r>
          </a:p>
        </p:txBody>
      </p:sp>
    </p:spTree>
    <p:extLst>
      <p:ext uri="{BB962C8B-B14F-4D97-AF65-F5344CB8AC3E}">
        <p14:creationId xmlns:p14="http://schemas.microsoft.com/office/powerpoint/2010/main" val="179134318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14873</TotalTime>
  <Words>143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#268 感謝神 (1-1)</vt:lpstr>
      <vt:lpstr>#268 感謝神 (1-2)</vt:lpstr>
      <vt:lpstr>#268 感謝神 (2-1)</vt:lpstr>
      <vt:lpstr>#268 感謝神 (2-2)</vt:lpstr>
      <vt:lpstr>#268 感謝神 (3-1)</vt:lpstr>
      <vt:lpstr>#268 感謝神 (3-1)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616</cp:revision>
  <dcterms:created xsi:type="dcterms:W3CDTF">2016-05-07T01:18:18Z</dcterms:created>
  <dcterms:modified xsi:type="dcterms:W3CDTF">2016-07-04T22:40:53Z</dcterms:modified>
</cp:coreProperties>
</file>