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1552" r:id="rId2"/>
    <p:sldId id="1554" r:id="rId3"/>
    <p:sldId id="1555" r:id="rId4"/>
    <p:sldId id="1559" r:id="rId5"/>
    <p:sldId id="1556" r:id="rId6"/>
    <p:sldId id="1560" r:id="rId7"/>
    <p:sldId id="1557" r:id="rId8"/>
    <p:sldId id="1561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45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#270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數主恩典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當你遇見苦難如波浪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沖撞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你憂愁喪膽似乎要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絕望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把主的恩典從頭數一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數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能叫你希奇感謝而歡呼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#270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數主恩典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主的恩典樣樣都要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數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的恩典都要記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清楚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的恩典樣樣都要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數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能叫你希奇感謝而歡呼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#270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數主恩典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有時心中挂慮如同挑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重擔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背負十架覺得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苦難堪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數主的恩典疑惑便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消除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能叫你快樂立時贊美主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#270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數主恩典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主的恩典樣樣都要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數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的恩典都要記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清楚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的恩典樣樣都要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數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能叫你希奇感謝而歡呼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4532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#270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數主恩典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不必貪戀他人物質的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豐富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想主的應許心中就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滿足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所得的恩典非金錢能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在父親家裡得蒙祂眷愛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#270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數主恩典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主的恩典樣樣都要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數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的恩典都要記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清楚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的恩典樣樣都要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數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能叫你希奇感謝而歡呼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5380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#270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數主恩典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每逢遭遇心靈各樣的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戰爭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為此喪膽因主已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得勝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數主的恩典必蒙主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幫助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引導我們直到見天父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#270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數主恩典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主的恩典樣樣都要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數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的恩典都要記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清楚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的恩典樣樣都要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數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能叫你希奇感謝而歡呼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5868165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14871</TotalTime>
  <Words>290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#270 數主恩典 (1)</vt:lpstr>
      <vt:lpstr>#270 數主恩典 (1)</vt:lpstr>
      <vt:lpstr>#270 數主恩典 (2)</vt:lpstr>
      <vt:lpstr>#270 數主恩典 (2)</vt:lpstr>
      <vt:lpstr>#270 數主恩典 (3)</vt:lpstr>
      <vt:lpstr>#270 數主恩典 (3)</vt:lpstr>
      <vt:lpstr>#270 數主恩典 (4)</vt:lpstr>
      <vt:lpstr>#270 數主恩典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614</cp:revision>
  <dcterms:created xsi:type="dcterms:W3CDTF">2016-05-07T01:18:18Z</dcterms:created>
  <dcterms:modified xsi:type="dcterms:W3CDTF">2016-11-19T09:39:03Z</dcterms:modified>
</cp:coreProperties>
</file>