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1559" r:id="rId2"/>
    <p:sldId id="1552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368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#275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感恩歌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感謝主拯救我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感謝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主使我得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完全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感謝主 白白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賜給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豐豐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富富的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救恩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6250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#275</a:t>
            </a:r>
            <a:r>
              <a:rPr lang="zh-TW" altLang="en-US" sz="6000" b="0" u="sng" dirty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Thank You Lord</a:t>
            </a:r>
            <a:endParaRPr lang="en-US" altLang="zh-CN" sz="6000" b="0" u="sng" dirty="0" smtClean="0">
              <a:solidFill>
                <a:srgbClr val="FFFF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44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Thank you, Lord, for saving my soul,</a:t>
            </a:r>
          </a:p>
          <a:p>
            <a:r>
              <a:rPr lang="en-US" altLang="en-US" sz="44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Thank you, Lord, for making me whole,</a:t>
            </a:r>
          </a:p>
          <a:p>
            <a:r>
              <a:rPr lang="en-US" altLang="en-US" sz="44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Thank you, Lord, for giving to me</a:t>
            </a:r>
          </a:p>
          <a:p>
            <a:r>
              <a:rPr lang="en-US" altLang="en-US" sz="44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Thy </a:t>
            </a:r>
            <a:r>
              <a:rPr lang="en-US" altLang="en-US" sz="44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great salvation so rich and free.</a:t>
            </a:r>
            <a:endParaRPr lang="en-US" altLang="en-US" sz="4400" b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14870</TotalTime>
  <Words>65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DFPWeiBei-B5-AZ</vt:lpstr>
      <vt:lpstr>Garamond</vt:lpstr>
      <vt:lpstr>ＭＳ Ｐゴシック</vt:lpstr>
      <vt:lpstr>PMingLiU</vt:lpstr>
      <vt:lpstr>Times New Roman</vt:lpstr>
      <vt:lpstr>Wingdings</vt:lpstr>
      <vt:lpstr>Arial</vt:lpstr>
      <vt:lpstr>Stream_blue</vt:lpstr>
      <vt:lpstr>#275 感恩歌</vt:lpstr>
      <vt:lpstr>#275 Thank You Lord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610</cp:revision>
  <dcterms:created xsi:type="dcterms:W3CDTF">2016-05-07T01:18:18Z</dcterms:created>
  <dcterms:modified xsi:type="dcterms:W3CDTF">2016-11-25T04:30:33Z</dcterms:modified>
</cp:coreProperties>
</file>