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 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十架是你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聖旗 高舉隨風飄揚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歡欣 感謝歌唱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奔走人生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至老晝夜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優美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感謝歌唱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9076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 應當感謝歡唱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你榮耀聖旗 高舉歡呼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歡欣 感謝歌唱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982873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84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#276 歡欣感謝 (1)</vt:lpstr>
      <vt:lpstr>#276 歡欣感謝 (2)</vt:lpstr>
      <vt:lpstr>#276 歡欣感謝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2016-11-27T01:42:29Z</dcterms:modified>
</cp:coreProperties>
</file>