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3" r:id="rId2"/>
    <p:sldId id="1552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5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#281-1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如鹿切慕溪水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的心切慕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如鹿切慕溪水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惟有你是我心所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我渴慕來敬拜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554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#281-1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如鹿切慕溪水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是我的力量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盾牌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我靈單單降服於你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惟有你是我心所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我渴慕來敬拜你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59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#281-1 如鹿切慕溪水</vt:lpstr>
      <vt:lpstr>#281-1 如鹿切慕溪水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2016-07-04T22:28:42Z</dcterms:modified>
</cp:coreProperties>
</file>