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7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#281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耶穌我來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脫離捆綁憂愁與黑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影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入自由喜樂與光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 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035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#281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耶穌我來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脫離疾病進入祢完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離貧乏進入祢豐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惡 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見祢聖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顏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297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#281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耶穌我來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脫離失敗羞恥的結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果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入十架榮耀的恩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典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955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#281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耶穌我來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脫離痛苦進入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祢安寧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風波進入祢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嘆 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入祢稱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617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#281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耶穌我來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脫離狂傲不平的血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氣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入完全有福的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旨意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97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#281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耶穌我來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脫離自己住在祢愛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裏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絕望等候祢來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提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騰 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鷹展雙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翼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80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#281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耶穌我來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脫離幽冥陰府的可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怕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入歡樂光明的父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279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#281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耶穌我來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脫離敗壞無底的深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淵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進入護庇安歇的羊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 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仰祢榮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顏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來就祢</a:t>
            </a:r>
          </a:p>
        </p:txBody>
      </p:sp>
    </p:spTree>
    <p:extLst>
      <p:ext uri="{BB962C8B-B14F-4D97-AF65-F5344CB8AC3E}">
        <p14:creationId xmlns:p14="http://schemas.microsoft.com/office/powerpoint/2010/main" val="6568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232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#281 耶穌我來(1)</vt:lpstr>
      <vt:lpstr>#281 耶穌我來(1)</vt:lpstr>
      <vt:lpstr>#281 耶穌我來(2)</vt:lpstr>
      <vt:lpstr>#281 耶穌我來(2)</vt:lpstr>
      <vt:lpstr>#281 耶穌我來(3)</vt:lpstr>
      <vt:lpstr>#281 耶穌我來(3)</vt:lpstr>
      <vt:lpstr>#281 耶穌我來(4)</vt:lpstr>
      <vt:lpstr>#281 耶穌我來(4)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2016-05-07T01:25:02Z</dcterms:created>
  <dcterms:modified xsi:type="dcterms:W3CDTF">2016-11-25T04:44:44Z</dcterms:modified>
</cp:coreProperties>
</file>