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9" r:id="rId2"/>
    <p:sldId id="1560" r:id="rId3"/>
    <p:sldId id="1561" r:id="rId4"/>
    <p:sldId id="1562" r:id="rId5"/>
    <p:sldId id="1563" r:id="rId6"/>
    <p:sldId id="1564" r:id="rId7"/>
    <p:sldId id="1565" r:id="rId8"/>
    <p:sldId id="1566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生命之主 願祢做王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榮耀都歸於你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使我莫忘你荊棘冕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016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使我莫忘客西馬尼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莫忘我主痛苦受死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莫忘我主仁愛慈悲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010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主為我受死葬墳墓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門徒哭泣憂傷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天使身穿潔白衣袍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看守在主墓旁</a:t>
            </a:r>
          </a:p>
        </p:txBody>
      </p:sp>
    </p:spTree>
    <p:extLst>
      <p:ext uri="{BB962C8B-B14F-4D97-AF65-F5344CB8AC3E}">
        <p14:creationId xmlns:p14="http://schemas.microsoft.com/office/powerpoint/2010/main" val="20359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使我莫忘客西馬尼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莫忘我主痛苦受死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莫忘我主仁愛慈悲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485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像馬利亞黎明即起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親至墓旁獻禮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主已復活主墓已空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58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使我莫忘客西馬尼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莫忘我主痛苦受死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莫忘我主仁愛慈悲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07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我甘心又情願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背十架跟隨祢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救主苦杯我願分嚐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</a:p>
        </p:txBody>
      </p:sp>
    </p:spTree>
    <p:extLst>
      <p:ext uri="{BB962C8B-B14F-4D97-AF65-F5344CB8AC3E}">
        <p14:creationId xmlns:p14="http://schemas.microsoft.com/office/powerpoint/2010/main" val="15460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#285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領我到骷髏地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使我莫忘客西馬尼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莫忘我主痛苦受死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莫忘我主仁愛慈悲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領我到髑髏地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775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173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#285 領我到骷髏地 (1)</vt:lpstr>
      <vt:lpstr>#285 領我到骷髏地 (1)</vt:lpstr>
      <vt:lpstr>#285 領我到骷髏地 (2)</vt:lpstr>
      <vt:lpstr>#285 領我到骷髏地 (2)</vt:lpstr>
      <vt:lpstr>#285 領我到骷髏地 (3)</vt:lpstr>
      <vt:lpstr>#285 領我到骷髏地 (3)</vt:lpstr>
      <vt:lpstr>#285 領我到骷髏地 (4)</vt:lpstr>
      <vt:lpstr>#285 領我到骷髏地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2017-03-10T17:42:19Z</dcterms:modified>
</cp:coreProperties>
</file>