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3" r:id="rId5"/>
    <p:sldId id="1561" r:id="rId6"/>
    <p:sldId id="1564" r:id="rId7"/>
    <p:sldId id="1562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93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我奉獻所有與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甘心樂意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願永遠愛主靠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主親密到永遠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獻與恩主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23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我奉獻所有與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俯伏主前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撇棄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世上所有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主求祢現在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收留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8788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獻與恩主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7311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我奉獻所有與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個生命獻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將聖靈充滿我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6019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獻與恩主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037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我奉獻所有與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我身心全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主賜我愛心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福氣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703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獻與恩主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奉獻所有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1888782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201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#287 我奉獻所有(1)</vt:lpstr>
      <vt:lpstr>#287 我奉獻所有(1)</vt:lpstr>
      <vt:lpstr>#287 我奉獻所有(2)</vt:lpstr>
      <vt:lpstr>#287 我奉獻所有(2)</vt:lpstr>
      <vt:lpstr>#287 我奉獻所有(3)</vt:lpstr>
      <vt:lpstr>#287 我奉獻所有(3)</vt:lpstr>
      <vt:lpstr>#287 我奉獻所有(4)</vt:lpstr>
      <vt:lpstr>#287 我奉獻所有(4)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2016-11-05T05:59:09Z</dcterms:modified>
</cp:coreProperties>
</file>