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10"/>
  </p:notesMasterIdLst>
  <p:sldIdLst>
    <p:sldId id="1730" r:id="rId2"/>
    <p:sldId id="1731" r:id="rId3"/>
    <p:sldId id="1740" r:id="rId4"/>
    <p:sldId id="1741" r:id="rId5"/>
    <p:sldId id="1742" r:id="rId6"/>
    <p:sldId id="1744" r:id="rId7"/>
    <p:sldId id="1745" r:id="rId8"/>
    <p:sldId id="174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75" d="100"/>
          <a:sy n="75" d="100"/>
        </p:scale>
        <p:origin x="-608" y="-67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願我身心才智工夫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既從罪中得蒙贖出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理當完全歸耶穌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願我雙手為主服務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願我雙足跟主行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願我雙目仰望耶穌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願我口舌頌主名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自我定睛仰望耶穌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便看萬事如糞土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每逢想到十架救贖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只願與主永相屬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何等希奇何等奧妙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榮耀君王是耶穌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竟以慈愛將我呼召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在祂翼下受庇護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#290 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TW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  都歸耶穌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都歸耶穌我救主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:a="http://schemas.openxmlformats.org/drawingml/2006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19568</TotalTime>
  <Words>220</Words>
  <Application>Microsoft Macintosh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Stream_blue</vt:lpstr>
      <vt:lpstr>#290  都歸耶穌 (1)</vt:lpstr>
      <vt:lpstr>#290  都歸耶穌 (1)</vt:lpstr>
      <vt:lpstr>#290  都歸耶穌 (2)</vt:lpstr>
      <vt:lpstr>#290  都歸耶穌 (2)</vt:lpstr>
      <vt:lpstr>#290  都歸耶穌 (3)</vt:lpstr>
      <vt:lpstr>#290  都歸耶穌 (3)</vt:lpstr>
      <vt:lpstr>#290  都歸耶穌 (4)</vt:lpstr>
      <vt:lpstr>#290  都歸耶穌 (4)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659</cp:revision>
  <dcterms:created xsi:type="dcterms:W3CDTF">2016-05-07T20:15:48Z</dcterms:created>
  <dcterms:modified xsi:type="dcterms:W3CDTF">2016-05-07T20:23:51Z</dcterms:modified>
</cp:coreProperties>
</file>