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3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9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我一生求主管理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我一生求主管理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願獻身心為活祭</a:t>
            </a:r>
          </a:p>
          <a:p>
            <a:pPr eaLnBrk="1" hangingPunct="1"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使我手作主聖工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因被主慈愛感動</a:t>
            </a:r>
          </a:p>
          <a:p>
            <a:pPr eaLnBrk="1" hangingPunct="1"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因被主慈愛感動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我一生求主管理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使我腳為主行路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步步都聽主吩咐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使我常常讚美主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永遠只歌頌基督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永遠只歌頌基督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218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我一生求主管理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使我口時常頌揚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傳講救主榮耀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使我金銀都歸你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不願留下為自己</a:t>
            </a: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不願留下為自己</a:t>
            </a:r>
          </a:p>
        </p:txBody>
      </p:sp>
    </p:spTree>
    <p:extLst>
      <p:ext uri="{BB962C8B-B14F-4D97-AF65-F5344CB8AC3E}">
        <p14:creationId xmlns:p14="http://schemas.microsoft.com/office/powerpoint/2010/main" val="147519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我一生求主管理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使我愛如火上升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全獻給我主我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我願獻一切所有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完全屬主到永久</a:t>
            </a:r>
          </a:p>
          <a:p>
            <a:pPr marL="762000" indent="-762000"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完全屬主到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947223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129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#291 我一生求主管理 (1)</vt:lpstr>
      <vt:lpstr>#291 我一生求主管理 (2)</vt:lpstr>
      <vt:lpstr>#291 我一生求主管理 (3)</vt:lpstr>
      <vt:lpstr>#291 我一生求主管理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2016-07-04T20:17:42Z</dcterms:modified>
</cp:coreProperties>
</file>