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獻你年輕的力量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將你純潔熱情心靈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忠心為真理打仗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主耶穌已做你榜樣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勇敢堅定不懼怕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你要忠心敬虔愛主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將最好奉獻與祂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獻你年輕的力量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穿上救恩全副軍裝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忠心為真理打仗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主在你心居首位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主在事業上居首位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完全奉獻不收回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樂意施舍必得賞賜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因神將愛子賜下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你要向主感恩事奉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將最好奉獻與祂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獻你年輕的力量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穿上救恩全副軍裝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忠心為真理打仗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主愛偉大無可比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祂將自己做你贖價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天上榮耀賞賜你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</a:t>
            </a:r>
            <a:r>
              <a:rPr lang="en-US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生命毫無怨言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救你脫罪把血洒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你要熱心敬虔愛主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將最好奉獻與祂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#292 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將你最好的獻於主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獻你年輕的力量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穿上救恩全副軍裝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忠心為真理打仗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146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#292 將你最好的獻於主 (1)</vt:lpstr>
      <vt:lpstr>#292 將你最好的獻於主 (1)</vt:lpstr>
      <vt:lpstr>#292 將你最好的獻於主 (1)</vt:lpstr>
      <vt:lpstr>#292 將你最好的獻於主 (2)</vt:lpstr>
      <vt:lpstr>#292 將你最好的獻於主 (2)</vt:lpstr>
      <vt:lpstr>#292 將你最好的獻於主 (2)</vt:lpstr>
      <vt:lpstr>#292 將你最好的獻於主 (3)</vt:lpstr>
      <vt:lpstr>#292 將你最好的獻於主 (3)</vt:lpstr>
      <vt:lpstr>#292 將你最好的獻於主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2016-05-07T01:28:00Z</dcterms:created>
  <dcterms:modified xsi:type="dcterms:W3CDTF">2017-05-07T08:09:05Z</dcterms:modified>
</cp:coreProperties>
</file>